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81"/>
  </p:normalViewPr>
  <p:slideViewPr>
    <p:cSldViewPr snapToGrid="0" snapToObjects="1">
      <p:cViewPr varScale="1">
        <p:scale>
          <a:sx n="76" d="100"/>
          <a:sy n="76" d="100"/>
        </p:scale>
        <p:origin x="216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/>
              <a:t>3/7/18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3/7/18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/>
              <a:pPr/>
              <a:t>3/7/18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/>
              <a:pPr/>
              <a:t>3/7/18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/>
              <a:pPr/>
              <a:t>3/7/18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3/7/18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3/7/18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3/7/18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/>
              <a:pPr/>
              <a:t>3/7/18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3/7/18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/>
              <a:pPr/>
              <a:t>3/7/18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3/7/18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3/7/18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3/7/18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3/7/18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3/7/18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3/7/18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/>
              <a:pPr/>
              <a:t>3/7/18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A Shot Across the Bow of Modernity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209262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Why Philosophical Analysis?</a:t>
            </a:r>
          </a:p>
          <a:p>
            <a:endParaRPr lang="en-US" dirty="0" smtClean="0"/>
          </a:p>
          <a:p>
            <a:r>
              <a:rPr lang="en-US" dirty="0" smtClean="0"/>
              <a:t>I can’t answer that question without talking about </a:t>
            </a:r>
          </a:p>
          <a:p>
            <a:pPr lvl="1"/>
            <a:r>
              <a:rPr lang="en-US" dirty="0" smtClean="0"/>
              <a:t>The Epistemological Turn</a:t>
            </a:r>
          </a:p>
          <a:p>
            <a:pPr lvl="1"/>
            <a:r>
              <a:rPr lang="en-US" dirty="0" smtClean="0"/>
              <a:t>The Copernican Revolution of the Mind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40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the Enlightenment?</a:t>
            </a:r>
          </a:p>
          <a:p>
            <a:r>
              <a:rPr lang="en-US" dirty="0" smtClean="0"/>
              <a:t>What is Postmodernism?</a:t>
            </a:r>
          </a:p>
          <a:p>
            <a:endParaRPr lang="en-US" dirty="0"/>
          </a:p>
          <a:p>
            <a:r>
              <a:rPr lang="en-US" dirty="0" smtClean="0"/>
              <a:t>Johann Fichte 1762 -1814</a:t>
            </a:r>
          </a:p>
          <a:p>
            <a:r>
              <a:rPr lang="en-US" dirty="0" smtClean="0"/>
              <a:t>Wilhelm </a:t>
            </a:r>
            <a:r>
              <a:rPr lang="en-US" dirty="0" smtClean="0"/>
              <a:t>Dilthey</a:t>
            </a:r>
            <a:r>
              <a:rPr lang="en-US" dirty="0" smtClean="0"/>
              <a:t> 1833 – 1911</a:t>
            </a:r>
          </a:p>
          <a:p>
            <a:r>
              <a:rPr lang="en-US" dirty="0" smtClean="0"/>
              <a:t>Fredrick Nietzsche 1844 – 1900</a:t>
            </a:r>
          </a:p>
          <a:p>
            <a:r>
              <a:rPr lang="en-US" dirty="0" smtClean="0"/>
              <a:t>Martin Heidegger 1898 - 1976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43263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34</TotalTime>
  <Words>57</Words>
  <Application>Microsoft Macintosh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Century Gothic</vt:lpstr>
      <vt:lpstr>Arial</vt:lpstr>
      <vt:lpstr>Vapor Trail</vt:lpstr>
      <vt:lpstr>A Shot Across the Bow of Modernity</vt:lpstr>
      <vt:lpstr>PowerPoint Presentation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Berteaux</dc:creator>
  <cp:lastModifiedBy>John Berteaux</cp:lastModifiedBy>
  <cp:revision>5</cp:revision>
  <dcterms:created xsi:type="dcterms:W3CDTF">2018-03-08T04:46:46Z</dcterms:created>
  <dcterms:modified xsi:type="dcterms:W3CDTF">2018-03-08T05:26:25Z</dcterms:modified>
</cp:coreProperties>
</file>